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79" r:id="rId4"/>
    <p:sldId id="260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7" r:id="rId18"/>
    <p:sldId id="271" r:id="rId19"/>
    <p:sldId id="272" r:id="rId20"/>
    <p:sldId id="273" r:id="rId21"/>
    <p:sldId id="274" r:id="rId22"/>
    <p:sldId id="275" r:id="rId23"/>
    <p:sldId id="276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2E264A-CF20-4304-BAC3-A8D3BB0C0284}" v="2" dt="2025-03-06T22:52:41.0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78" d="100"/>
          <a:sy n="78" d="100"/>
        </p:scale>
        <p:origin x="15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nnie Teeples" userId="282ce1c8b93e9865" providerId="LiveId" clId="{632E264A-CF20-4304-BAC3-A8D3BB0C0284}"/>
    <pc:docChg chg="undo custSel addSld modSld sldOrd">
      <pc:chgData name="Bonnie Teeples" userId="282ce1c8b93e9865" providerId="LiveId" clId="{632E264A-CF20-4304-BAC3-A8D3BB0C0284}" dt="2025-03-06T23:24:14.172" v="1202" actId="2711"/>
      <pc:docMkLst>
        <pc:docMk/>
      </pc:docMkLst>
      <pc:sldChg chg="addSp modSp mod">
        <pc:chgData name="Bonnie Teeples" userId="282ce1c8b93e9865" providerId="LiveId" clId="{632E264A-CF20-4304-BAC3-A8D3BB0C0284}" dt="2025-03-06T23:24:14.172" v="1202" actId="2711"/>
        <pc:sldMkLst>
          <pc:docMk/>
          <pc:sldMk cId="0" sldId="256"/>
        </pc:sldMkLst>
        <pc:spChg chg="mod">
          <ac:chgData name="Bonnie Teeples" userId="282ce1c8b93e9865" providerId="LiveId" clId="{632E264A-CF20-4304-BAC3-A8D3BB0C0284}" dt="2025-03-06T22:51:51.564" v="170" actId="14100"/>
          <ac:spMkLst>
            <pc:docMk/>
            <pc:sldMk cId="0" sldId="256"/>
            <ac:spMk id="2" creationId="{00000000-0000-0000-0000-000000000000}"/>
          </ac:spMkLst>
        </pc:spChg>
        <pc:spChg chg="mod">
          <ac:chgData name="Bonnie Teeples" userId="282ce1c8b93e9865" providerId="LiveId" clId="{632E264A-CF20-4304-BAC3-A8D3BB0C0284}" dt="2025-03-06T23:24:14.172" v="1202" actId="2711"/>
          <ac:spMkLst>
            <pc:docMk/>
            <pc:sldMk cId="0" sldId="256"/>
            <ac:spMk id="3" creationId="{00000000-0000-0000-0000-000000000000}"/>
          </ac:spMkLst>
        </pc:spChg>
        <pc:picChg chg="add mod">
          <ac:chgData name="Bonnie Teeples" userId="282ce1c8b93e9865" providerId="LiveId" clId="{632E264A-CF20-4304-BAC3-A8D3BB0C0284}" dt="2025-03-06T22:53:02.407" v="182" actId="1076"/>
          <ac:picMkLst>
            <pc:docMk/>
            <pc:sldMk cId="0" sldId="256"/>
            <ac:picMk id="4" creationId="{F49A150F-1EDD-6632-AF66-D71AECF34623}"/>
          </ac:picMkLst>
        </pc:picChg>
        <pc:picChg chg="add mod">
          <ac:chgData name="Bonnie Teeples" userId="282ce1c8b93e9865" providerId="LiveId" clId="{632E264A-CF20-4304-BAC3-A8D3BB0C0284}" dt="2025-03-06T22:53:04.967" v="183" actId="1076"/>
          <ac:picMkLst>
            <pc:docMk/>
            <pc:sldMk cId="0" sldId="256"/>
            <ac:picMk id="5" creationId="{AF6E9235-D759-C904-6564-02084E7C8BF7}"/>
          </ac:picMkLst>
        </pc:picChg>
      </pc:sldChg>
      <pc:sldChg chg="modSp mod">
        <pc:chgData name="Bonnie Teeples" userId="282ce1c8b93e9865" providerId="LiveId" clId="{632E264A-CF20-4304-BAC3-A8D3BB0C0284}" dt="2025-03-06T23:10:57.656" v="793" actId="14100"/>
        <pc:sldMkLst>
          <pc:docMk/>
          <pc:sldMk cId="0" sldId="258"/>
        </pc:sldMkLst>
        <pc:spChg chg="mod">
          <ac:chgData name="Bonnie Teeples" userId="282ce1c8b93e9865" providerId="LiveId" clId="{632E264A-CF20-4304-BAC3-A8D3BB0C0284}" dt="2025-03-06T23:10:57.656" v="793" actId="14100"/>
          <ac:spMkLst>
            <pc:docMk/>
            <pc:sldMk cId="0" sldId="258"/>
            <ac:spMk id="4" creationId="{00000000-0000-0000-0000-000000000000}"/>
          </ac:spMkLst>
        </pc:spChg>
      </pc:sldChg>
      <pc:sldChg chg="modSp mod">
        <pc:chgData name="Bonnie Teeples" userId="282ce1c8b93e9865" providerId="LiveId" clId="{632E264A-CF20-4304-BAC3-A8D3BB0C0284}" dt="2025-03-06T23:17:20.667" v="995" actId="14100"/>
        <pc:sldMkLst>
          <pc:docMk/>
          <pc:sldMk cId="0" sldId="276"/>
        </pc:sldMkLst>
        <pc:spChg chg="mod">
          <ac:chgData name="Bonnie Teeples" userId="282ce1c8b93e9865" providerId="LiveId" clId="{632E264A-CF20-4304-BAC3-A8D3BB0C0284}" dt="2025-03-06T23:04:08.155" v="684" actId="14100"/>
          <ac:spMkLst>
            <pc:docMk/>
            <pc:sldMk cId="0" sldId="276"/>
            <ac:spMk id="2" creationId="{00000000-0000-0000-0000-000000000000}"/>
          </ac:spMkLst>
        </pc:spChg>
        <pc:spChg chg="mod">
          <ac:chgData name="Bonnie Teeples" userId="282ce1c8b93e9865" providerId="LiveId" clId="{632E264A-CF20-4304-BAC3-A8D3BB0C0284}" dt="2025-03-06T23:17:20.667" v="995" actId="14100"/>
          <ac:spMkLst>
            <pc:docMk/>
            <pc:sldMk cId="0" sldId="276"/>
            <ac:spMk id="4" creationId="{00000000-0000-0000-0000-000000000000}"/>
          </ac:spMkLst>
        </pc:spChg>
      </pc:sldChg>
      <pc:sldChg chg="modSp mod">
        <pc:chgData name="Bonnie Teeples" userId="282ce1c8b93e9865" providerId="LiveId" clId="{632E264A-CF20-4304-BAC3-A8D3BB0C0284}" dt="2025-03-06T23:06:56.598" v="747" actId="20577"/>
        <pc:sldMkLst>
          <pc:docMk/>
          <pc:sldMk cId="0" sldId="278"/>
        </pc:sldMkLst>
        <pc:spChg chg="mod">
          <ac:chgData name="Bonnie Teeples" userId="282ce1c8b93e9865" providerId="LiveId" clId="{632E264A-CF20-4304-BAC3-A8D3BB0C0284}" dt="2025-03-06T23:05:49.325" v="698" actId="20577"/>
          <ac:spMkLst>
            <pc:docMk/>
            <pc:sldMk cId="0" sldId="278"/>
            <ac:spMk id="2" creationId="{00000000-0000-0000-0000-000000000000}"/>
          </ac:spMkLst>
        </pc:spChg>
        <pc:spChg chg="mod">
          <ac:chgData name="Bonnie Teeples" userId="282ce1c8b93e9865" providerId="LiveId" clId="{632E264A-CF20-4304-BAC3-A8D3BB0C0284}" dt="2025-03-06T23:06:56.598" v="747" actId="20577"/>
          <ac:spMkLst>
            <pc:docMk/>
            <pc:sldMk cId="0" sldId="278"/>
            <ac:spMk id="3" creationId="{00000000-0000-0000-0000-000000000000}"/>
          </ac:spMkLst>
        </pc:spChg>
      </pc:sldChg>
      <pc:sldChg chg="addSp delSp modSp add mod ord">
        <pc:chgData name="Bonnie Teeples" userId="282ce1c8b93e9865" providerId="LiveId" clId="{632E264A-CF20-4304-BAC3-A8D3BB0C0284}" dt="2025-03-06T23:23:35.656" v="1201" actId="20577"/>
        <pc:sldMkLst>
          <pc:docMk/>
          <pc:sldMk cId="609258279" sldId="279"/>
        </pc:sldMkLst>
        <pc:spChg chg="mod">
          <ac:chgData name="Bonnie Teeples" userId="282ce1c8b93e9865" providerId="LiveId" clId="{632E264A-CF20-4304-BAC3-A8D3BB0C0284}" dt="2025-03-06T23:13:00.214" v="901" actId="21"/>
          <ac:spMkLst>
            <pc:docMk/>
            <pc:sldMk cId="609258279" sldId="279"/>
            <ac:spMk id="2" creationId="{AD25D621-57A8-CFA4-49D8-3F69D18FDB0A}"/>
          </ac:spMkLst>
        </pc:spChg>
        <pc:spChg chg="add mod">
          <ac:chgData name="Bonnie Teeples" userId="282ce1c8b93e9865" providerId="LiveId" clId="{632E264A-CF20-4304-BAC3-A8D3BB0C0284}" dt="2025-03-06T23:23:35.656" v="1201" actId="20577"/>
          <ac:spMkLst>
            <pc:docMk/>
            <pc:sldMk cId="609258279" sldId="279"/>
            <ac:spMk id="5" creationId="{2C531FD6-BE3D-426F-B0FE-14D9D9B8DAB1}"/>
          </ac:spMkLst>
        </pc:spChg>
        <pc:picChg chg="del">
          <ac:chgData name="Bonnie Teeples" userId="282ce1c8b93e9865" providerId="LiveId" clId="{632E264A-CF20-4304-BAC3-A8D3BB0C0284}" dt="2025-03-06T23:12:49.463" v="898" actId="21"/>
          <ac:picMkLst>
            <pc:docMk/>
            <pc:sldMk cId="609258279" sldId="279"/>
            <ac:picMk id="4" creationId="{90E3A7BD-C48D-B1BC-3883-7473F81164F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EF831B2-C601-47BA-AC20-4F48E312ABA8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534400" cy="2971800"/>
          </a:xfrm>
        </p:spPr>
        <p:txBody>
          <a:bodyPr>
            <a:normAutofit/>
          </a:bodyPr>
          <a:lstStyle/>
          <a:p>
            <a:pPr algn="ctr"/>
            <a:r>
              <a:rPr lang="en-US" sz="3500" dirty="0"/>
              <a:t>Sustainable Growth for the Future…Shaping the Future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57600"/>
            <a:ext cx="7620000" cy="2895600"/>
          </a:xfrm>
        </p:spPr>
        <p:txBody>
          <a:bodyPr/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Associated Country Women of the World USA Area/National Association for Family and Community Education </a:t>
            </a:r>
          </a:p>
          <a:p>
            <a:pPr algn="ctr"/>
            <a:r>
              <a:rPr lang="en-US" dirty="0">
                <a:latin typeface="Aptos" panose="020B0004020202020204" pitchFamily="34" charset="0"/>
              </a:rPr>
              <a:t>Conference</a:t>
            </a:r>
          </a:p>
          <a:p>
            <a:pPr algn="ctr"/>
            <a:r>
              <a:rPr lang="en-US" dirty="0">
                <a:latin typeface="Aptos" panose="020B0004020202020204" pitchFamily="34" charset="0"/>
              </a:rPr>
              <a:t>July 21-24, 2025</a:t>
            </a:r>
          </a:p>
          <a:p>
            <a:pPr algn="ctr"/>
            <a:r>
              <a:rPr lang="en-US" dirty="0">
                <a:latin typeface="Aptos" panose="020B0004020202020204" pitchFamily="34" charset="0"/>
              </a:rPr>
              <a:t>Erlanger, Kentucky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9A150F-1EDD-6632-AF66-D71AECF34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9777"/>
            <a:ext cx="1873741" cy="1873741"/>
          </a:xfrm>
          <a:prstGeom prst="rect">
            <a:avLst/>
          </a:prstGeom>
        </p:spPr>
      </p:pic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AF6E9235-D759-C904-6564-02084E7C8B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600" y="457199"/>
            <a:ext cx="1873741" cy="1098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7426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Underground Railroad Freedom Center</a:t>
            </a:r>
          </a:p>
        </p:txBody>
      </p:sp>
      <p:pic>
        <p:nvPicPr>
          <p:cNvPr id="4" name="Content Placeholder 3" descr="National-Underground-Railroad-Freedom-Center-1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  <p:transition advTm="6505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National-Underground-Railroad-Freedom-Center-2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42465" y="1935163"/>
            <a:ext cx="6659070" cy="4389437"/>
          </a:xfrm>
        </p:spPr>
      </p:pic>
    </p:spTree>
  </p:cSld>
  <p:clrMapOvr>
    <a:masterClrMapping/>
  </p:clrMapOvr>
  <p:transition advTm="6209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National-Underground-Railroad-Freedom-Center-3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  <p:transition advTm="5897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Newport Aquarium</a:t>
            </a:r>
          </a:p>
        </p:txBody>
      </p:sp>
      <p:pic>
        <p:nvPicPr>
          <p:cNvPr id="4" name="Content Placeholder 3" descr="Newport-Aquarium-2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2362200"/>
            <a:ext cx="6629400" cy="3886199"/>
          </a:xfrm>
        </p:spPr>
      </p:pic>
    </p:spTree>
  </p:cSld>
  <p:clrMapOvr>
    <a:masterClrMapping/>
  </p:clrMapOvr>
  <p:transition advTm="666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Ohhhh</a:t>
            </a:r>
            <a:r>
              <a:rPr lang="en-US" dirty="0"/>
              <a:t>!!! Scary Guy!</a:t>
            </a:r>
          </a:p>
        </p:txBody>
      </p:sp>
      <p:pic>
        <p:nvPicPr>
          <p:cNvPr id="4" name="Content Placeholder 3" descr="Newport-Aquarium-4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7229" y="1935163"/>
            <a:ext cx="7829542" cy="4389437"/>
          </a:xfrm>
        </p:spPr>
      </p:pic>
    </p:spTree>
  </p:cSld>
  <p:clrMapOvr>
    <a:masterClrMapping/>
  </p:clrMapOvr>
  <p:transition advTm="6209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686800" cy="1143000"/>
          </a:xfrm>
        </p:spPr>
        <p:txBody>
          <a:bodyPr/>
          <a:lstStyle/>
          <a:p>
            <a:r>
              <a:rPr lang="en-US" dirty="0"/>
              <a:t>You could go for a swim!! </a:t>
            </a:r>
          </a:p>
        </p:txBody>
      </p:sp>
      <p:pic>
        <p:nvPicPr>
          <p:cNvPr id="4" name="Content Placeholder 3" descr="Newport-Aquarium-7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2057400"/>
            <a:ext cx="6400801" cy="4389437"/>
          </a:xfrm>
        </p:spPr>
      </p:pic>
    </p:spTree>
  </p:cSld>
  <p:clrMapOvr>
    <a:masterClrMapping/>
  </p:clrMapOvr>
  <p:transition advTm="6068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 maybe take in a ball game</a:t>
            </a:r>
          </a:p>
        </p:txBody>
      </p:sp>
      <p:pic>
        <p:nvPicPr>
          <p:cNvPr id="4" name="Content Placeholder 3" descr="Cincinnati-Bengals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2336" y="1935163"/>
            <a:ext cx="5239328" cy="4389437"/>
          </a:xfrm>
        </p:spPr>
      </p:pic>
    </p:spTree>
  </p:cSld>
  <p:clrMapOvr>
    <a:masterClrMapping/>
  </p:clrMapOvr>
  <p:transition advTm="599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 three!!!</a:t>
            </a:r>
            <a:endParaRPr lang="en-US" dirty="0"/>
          </a:p>
        </p:txBody>
      </p:sp>
      <p:pic>
        <p:nvPicPr>
          <p:cNvPr id="4" name="Content Placeholder 3" descr="Cincinnati-Reds-2_L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2057400"/>
            <a:ext cx="7239000" cy="4267200"/>
          </a:xfrm>
        </p:spPr>
      </p:pic>
    </p:spTree>
  </p:cSld>
  <p:clrMapOvr>
    <a:masterClrMapping/>
  </p:clrMapOvr>
  <p:transition advTm="5944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ride a paddle boat.</a:t>
            </a:r>
          </a:p>
        </p:txBody>
      </p:sp>
      <p:pic>
        <p:nvPicPr>
          <p:cNvPr id="4" name="Content Placeholder 3" descr="Riverboat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9295" y="1935163"/>
            <a:ext cx="7725409" cy="4389437"/>
          </a:xfrm>
        </p:spPr>
      </p:pic>
    </p:spTree>
  </p:cSld>
  <p:clrMapOvr>
    <a:masterClrMapping/>
  </p:clrMapOvr>
  <p:transition advTm="6162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oebling-Suspension-Bridge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6365" y="1935163"/>
            <a:ext cx="5991269" cy="4389437"/>
          </a:xfrm>
        </p:spPr>
      </p:pic>
    </p:spTree>
  </p:cSld>
  <p:clrMapOvr>
    <a:masterClrMapping/>
  </p:clrMapOvr>
  <p:transition advTm="6099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Join Us In…</a:t>
            </a:r>
            <a:endParaRPr lang="en-US" dirty="0"/>
          </a:p>
        </p:txBody>
      </p:sp>
      <p:pic>
        <p:nvPicPr>
          <p:cNvPr id="4" name="Content Placeholder 3" descr="Logo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3429000"/>
            <a:ext cx="8229600" cy="1543050"/>
          </a:xfrm>
        </p:spPr>
      </p:pic>
    </p:spTree>
  </p:cSld>
  <p:clrMapOvr>
    <a:masterClrMapping/>
  </p:clrMapOvr>
  <p:transition spd="slow" advTm="6537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Don’t forget beautiful Union Terminal!</a:t>
            </a:r>
          </a:p>
        </p:txBody>
      </p:sp>
      <p:pic>
        <p:nvPicPr>
          <p:cNvPr id="4" name="Content Placeholder 3" descr="Union-Terminal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2286000"/>
            <a:ext cx="6705600" cy="4114799"/>
          </a:xfrm>
        </p:spPr>
      </p:pic>
    </p:spTree>
  </p:cSld>
  <p:clrMapOvr>
    <a:masterClrMapping/>
  </p:clrMapOvr>
  <p:transition advTm="624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in a little shopping!!!</a:t>
            </a:r>
          </a:p>
        </p:txBody>
      </p:sp>
      <p:pic>
        <p:nvPicPr>
          <p:cNvPr id="4" name="Content Placeholder 3" descr="Newport-on-the-Levee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2209800"/>
            <a:ext cx="6019800" cy="4114799"/>
          </a:xfrm>
        </p:spPr>
      </p:pic>
    </p:spTree>
  </p:cSld>
  <p:clrMapOvr>
    <a:masterClrMapping/>
  </p:clrMapOvr>
  <p:transition advTm="6568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Enjoy the beauty of the area</a:t>
            </a:r>
          </a:p>
        </p:txBody>
      </p:sp>
      <p:pic>
        <p:nvPicPr>
          <p:cNvPr id="4" name="Content Placeholder 3" descr="Covington-Riverfront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2063337"/>
            <a:ext cx="7162800" cy="4133088"/>
          </a:xfrm>
        </p:spPr>
      </p:pic>
    </p:spTree>
  </p:cSld>
  <p:clrMapOvr>
    <a:masterClrMapping/>
  </p:clrMapOvr>
  <p:transition advTm="638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/>
          </a:bodyPr>
          <a:lstStyle/>
          <a:p>
            <a:r>
              <a:rPr lang="en-US" dirty="0"/>
              <a:t>And Best of All…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" y="1447801"/>
            <a:ext cx="82296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latin typeface="Aptos" panose="020B0004020202020204" pitchFamily="34" charset="0"/>
              </a:rPr>
              <a:t>Take in the 2025 ACWW USA Area/National FCE Conference</a:t>
            </a:r>
            <a:r>
              <a:rPr lang="en-US" sz="2900" b="1" dirty="0"/>
              <a:t>.  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>
                <a:latin typeface="Aptos" panose="020B0004020202020204" pitchFamily="34" charset="0"/>
              </a:rPr>
              <a:t>Hear from  ACWW Word President Magdie de Kock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>
                <a:latin typeface="Aptos" panose="020B0004020202020204" pitchFamily="34" charset="0"/>
              </a:rPr>
              <a:t>Get updates from ACWW ED Tish Collins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>
                <a:latin typeface="Aptos" panose="020B0004020202020204" pitchFamily="34" charset="0"/>
              </a:rPr>
              <a:t>Learning Sessions based on ACWW Resolutions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>
                <a:latin typeface="Aptos" panose="020B0004020202020204" pitchFamily="34" charset="0"/>
              </a:rPr>
              <a:t>General Sessions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>
                <a:latin typeface="Aptos" panose="020B0004020202020204" pitchFamily="34" charset="0"/>
              </a:rPr>
              <a:t>Make new friends from our sister societies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>
                <a:latin typeface="Aptos" panose="020B0004020202020204" pitchFamily="34" charset="0"/>
              </a:rPr>
              <a:t>Service Project-bring new small hygiene items, wrapped sanitary supplies, </a:t>
            </a:r>
            <a:r>
              <a:rPr lang="en-US" sz="2500" dirty="0" err="1">
                <a:latin typeface="Aptos" panose="020B0004020202020204" pitchFamily="34" charset="0"/>
              </a:rPr>
              <a:t>socks,and</a:t>
            </a:r>
            <a:r>
              <a:rPr lang="en-US" sz="2500" dirty="0">
                <a:latin typeface="Aptos" panose="020B0004020202020204" pitchFamily="34" charset="0"/>
              </a:rPr>
              <a:t> gently used or new bras for a women's shelter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>
                <a:latin typeface="Aptos" panose="020B0004020202020204" pitchFamily="34" charset="0"/>
              </a:rPr>
              <a:t>Tour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>
                <a:latin typeface="Aptos" panose="020B0004020202020204" pitchFamily="34" charset="0"/>
              </a:rPr>
              <a:t>Great Food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>
                <a:latin typeface="Aptos" panose="020B0004020202020204" pitchFamily="34" charset="0"/>
              </a:rPr>
              <a:t>FUN! FUN!! FUN!!!</a:t>
            </a:r>
          </a:p>
          <a:p>
            <a:pPr>
              <a:buFont typeface="Arial" pitchFamily="34" charset="0"/>
              <a:buChar char="•"/>
            </a:pPr>
            <a:endParaRPr lang="en-US" sz="2500" dirty="0"/>
          </a:p>
        </p:txBody>
      </p:sp>
    </p:spTree>
  </p:cSld>
  <p:clrMapOvr>
    <a:masterClrMapping/>
  </p:clrMapOvr>
  <p:transition spd="slow" advTm="925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Please join us for an educational and fun filled conference!!!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sz="4000" dirty="0">
                <a:latin typeface="Aptos" panose="020B0004020202020204" pitchFamily="34" charset="0"/>
              </a:rPr>
              <a:t>ACWW USA Area/National FCE </a:t>
            </a:r>
          </a:p>
          <a:p>
            <a:pPr algn="ctr">
              <a:buNone/>
            </a:pPr>
            <a:r>
              <a:rPr lang="en-US" sz="4000" dirty="0">
                <a:latin typeface="Aptos" panose="020B0004020202020204" pitchFamily="34" charset="0"/>
              </a:rPr>
              <a:t> Conference</a:t>
            </a:r>
          </a:p>
          <a:p>
            <a:pPr algn="ctr">
              <a:buNone/>
            </a:pPr>
            <a:r>
              <a:rPr lang="en-US" sz="4000" dirty="0">
                <a:latin typeface="Aptos" panose="020B0004020202020204" pitchFamily="34" charset="0"/>
              </a:rPr>
              <a:t>July 21-24, 2025</a:t>
            </a:r>
          </a:p>
          <a:p>
            <a:pPr algn="ctr">
              <a:buNone/>
            </a:pPr>
            <a:r>
              <a:rPr lang="en-US" sz="4000" dirty="0">
                <a:latin typeface="Aptos" panose="020B0004020202020204" pitchFamily="34" charset="0"/>
              </a:rPr>
              <a:t>Erlanger, Kentuck</a:t>
            </a:r>
            <a:r>
              <a:rPr lang="en-US" sz="3500" dirty="0"/>
              <a:t>y</a:t>
            </a:r>
          </a:p>
          <a:p>
            <a:endParaRPr lang="en-US" dirty="0"/>
          </a:p>
        </p:txBody>
      </p:sp>
    </p:spTree>
  </p:cSld>
  <p:clrMapOvr>
    <a:masterClrMapping/>
  </p:clrMapOvr>
  <p:transition advTm="8595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69DC3-BFD9-46D3-27D4-C2C6E1362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5D621-57A8-CFA4-49D8-3F69D18FD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531FD6-BE3D-426F-B0FE-14D9D9B8D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075433"/>
          </a:xfrm>
        </p:spPr>
        <p:txBody>
          <a:bodyPr>
            <a:normAutofit fontScale="70000" lnSpcReduction="20000"/>
          </a:bodyPr>
          <a:lstStyle/>
          <a:p>
            <a:r>
              <a:rPr lang="en-US" sz="5000" dirty="0">
                <a:latin typeface="Aptos" panose="020B0004020202020204" pitchFamily="34" charset="0"/>
              </a:rPr>
              <a:t>Come early and/or stay late and take in some of the great sites around the area!!</a:t>
            </a:r>
          </a:p>
          <a:p>
            <a:r>
              <a:rPr lang="en-US" sz="5000" dirty="0">
                <a:latin typeface="Aptos" panose="020B0004020202020204" pitchFamily="34" charset="0"/>
              </a:rPr>
              <a:t>Room rates are good 3 days prior and 3 days following the conference</a:t>
            </a:r>
          </a:p>
          <a:p>
            <a:r>
              <a:rPr lang="en-US" sz="5000" dirty="0">
                <a:latin typeface="Aptos" panose="020B0004020202020204" pitchFamily="34" charset="0"/>
              </a:rPr>
              <a:t>See registration form back for hotel information</a:t>
            </a:r>
          </a:p>
        </p:txBody>
      </p:sp>
    </p:spTree>
    <p:extLst>
      <p:ext uri="{BB962C8B-B14F-4D97-AF65-F5344CB8AC3E}">
        <p14:creationId xmlns:p14="http://schemas.microsoft.com/office/powerpoint/2010/main" val="609258279"/>
      </p:ext>
    </p:extLst>
  </p:cSld>
  <p:clrMapOvr>
    <a:masterClrMapping/>
  </p:clrMapOvr>
  <p:transition advTm="649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experience begins…</a:t>
            </a:r>
          </a:p>
        </p:txBody>
      </p:sp>
      <p:pic>
        <p:nvPicPr>
          <p:cNvPr id="4" name="Content Placeholder 3" descr="CVG-Airport-Murals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2625692"/>
            <a:ext cx="6477000" cy="3851307"/>
          </a:xfrm>
        </p:spPr>
      </p:pic>
    </p:spTree>
  </p:cSld>
  <p:clrMapOvr>
    <a:masterClrMapping/>
  </p:clrMapOvr>
  <p:transition advTm="649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4660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Some things you may want to see and do…</a:t>
            </a:r>
          </a:p>
        </p:txBody>
      </p:sp>
      <p:pic>
        <p:nvPicPr>
          <p:cNvPr id="6" name="Content Placeholder 5" descr="Cincinnati-Zoo-2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1671" y="1935163"/>
            <a:ext cx="6600657" cy="4389437"/>
          </a:xfrm>
        </p:spPr>
      </p:pic>
    </p:spTree>
  </p:cSld>
  <p:clrMapOvr>
    <a:masterClrMapping/>
  </p:clrMapOvr>
  <p:transition advTm="6489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the Zoo!!!</a:t>
            </a:r>
          </a:p>
        </p:txBody>
      </p:sp>
      <p:pic>
        <p:nvPicPr>
          <p:cNvPr id="4" name="Content Placeholder 3" descr="Cincinnati-Zoo-1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24200" y="1981200"/>
            <a:ext cx="2915318" cy="4389437"/>
          </a:xfrm>
        </p:spPr>
      </p:pic>
    </p:spTree>
  </p:cSld>
  <p:clrMapOvr>
    <a:masterClrMapping/>
  </p:clrMapOvr>
  <p:transition advTm="6287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Cathedral Basilica</a:t>
            </a:r>
          </a:p>
        </p:txBody>
      </p:sp>
      <p:pic>
        <p:nvPicPr>
          <p:cNvPr id="4" name="Content Placeholder 3" descr="Cathedral-Basilica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2170017"/>
            <a:ext cx="7315200" cy="3919728"/>
          </a:xfrm>
        </p:spPr>
      </p:pic>
    </p:spTree>
  </p:cSld>
  <p:clrMapOvr>
    <a:masterClrMapping/>
  </p:clrMapOvr>
  <p:transition advTm="6084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Creation Museum</a:t>
            </a:r>
          </a:p>
        </p:txBody>
      </p:sp>
      <p:pic>
        <p:nvPicPr>
          <p:cNvPr id="4" name="Content Placeholder 3" descr="Creation-Museum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2286000"/>
            <a:ext cx="6324600" cy="3962400"/>
          </a:xfrm>
        </p:spPr>
      </p:pic>
    </p:spTree>
  </p:cSld>
  <p:clrMapOvr>
    <a:masterClrMapping/>
  </p:clrMapOvr>
  <p:transition spd="med" advTm="6506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Belle of Cincinnati</a:t>
            </a:r>
          </a:p>
        </p:txBody>
      </p:sp>
      <p:pic>
        <p:nvPicPr>
          <p:cNvPr id="4" name="Content Placeholder 3" descr="Belle-of-Cincinnati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2286000"/>
            <a:ext cx="7315200" cy="4101243"/>
          </a:xfrm>
        </p:spPr>
      </p:pic>
    </p:spTree>
  </p:cSld>
  <p:clrMapOvr>
    <a:masterClrMapping/>
  </p:clrMapOvr>
  <p:transition advTm="702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388</TotalTime>
  <Words>262</Words>
  <Application>Microsoft Office PowerPoint</Application>
  <PresentationFormat>On-screen Show (4:3)</PresentationFormat>
  <Paragraphs>44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Aptos</vt:lpstr>
      <vt:lpstr>Arial</vt:lpstr>
      <vt:lpstr>Book Antiqua</vt:lpstr>
      <vt:lpstr>Lucida Sans</vt:lpstr>
      <vt:lpstr>Wingdings 2</vt:lpstr>
      <vt:lpstr>Flow</vt:lpstr>
      <vt:lpstr>Sustainable Growth for the Future…Shaping the Future</vt:lpstr>
      <vt:lpstr>Join Us In…</vt:lpstr>
      <vt:lpstr>  </vt:lpstr>
      <vt:lpstr>Your experience begins…</vt:lpstr>
      <vt:lpstr>Some things you may want to see and do…</vt:lpstr>
      <vt:lpstr>at the Zoo!!!</vt:lpstr>
      <vt:lpstr> Cathedral Basilica</vt:lpstr>
      <vt:lpstr>Creation Museum</vt:lpstr>
      <vt:lpstr>Belle of Cincinnati</vt:lpstr>
      <vt:lpstr>National Underground Railroad Freedom Center</vt:lpstr>
      <vt:lpstr>PowerPoint Presentation</vt:lpstr>
      <vt:lpstr>PowerPoint Presentation</vt:lpstr>
      <vt:lpstr>Newport Aquarium</vt:lpstr>
      <vt:lpstr>Ohhhh!!! Scary Guy!</vt:lpstr>
      <vt:lpstr>You could go for a swim!! </vt:lpstr>
      <vt:lpstr>Or maybe take in a ball game</vt:lpstr>
      <vt:lpstr>or three!!!</vt:lpstr>
      <vt:lpstr>Or ride a paddle boat.</vt:lpstr>
      <vt:lpstr>PowerPoint Presentation</vt:lpstr>
      <vt:lpstr>Don’t forget beautiful Union Terminal!</vt:lpstr>
      <vt:lpstr>Get in a little shopping!!!</vt:lpstr>
      <vt:lpstr>Enjoy the beauty of the area</vt:lpstr>
      <vt:lpstr>And Best of All…</vt:lpstr>
      <vt:lpstr>Please join us for an educational and fun filled conference!!!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Coming together, working together, growing together…</dc:title>
  <dc:creator>Bonnie</dc:creator>
  <cp:lastModifiedBy>Bonnie Teeples</cp:lastModifiedBy>
  <cp:revision>53</cp:revision>
  <dcterms:created xsi:type="dcterms:W3CDTF">2011-07-13T01:05:16Z</dcterms:created>
  <dcterms:modified xsi:type="dcterms:W3CDTF">2025-03-06T23:24:24Z</dcterms:modified>
</cp:coreProperties>
</file>